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1" r:id="rId5"/>
    <p:sldId id="257" r:id="rId6"/>
    <p:sldId id="262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DDE"/>
    <a:srgbClr val="F9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D42B0A-F3C6-472C-AC8E-5F4FFE10F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30DE5D8-6E9B-41B1-8FF3-F15F43AEF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A4B024-A8D0-42C1-9381-1640AFA94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1526-C18A-40F5-BD4E-9065084B7EF2}" type="datetimeFigureOut">
              <a:rPr lang="de-CH" smtClean="0"/>
              <a:t>27.11.2019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29E866-189B-4DFA-A468-0E3F28F34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F1EAB7-93F3-413F-861B-EC84B6FDD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BDBF-4BCC-46B2-9A10-B630E9CAD36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475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E8005-CE1C-4CE7-B13B-96B3C9074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C03E6FF-3A70-4704-8C4F-E6152809E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0D8EF0-A660-4FA3-B390-B9F4D9722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1526-C18A-40F5-BD4E-9065084B7EF2}" type="datetimeFigureOut">
              <a:rPr lang="de-CH" smtClean="0"/>
              <a:t>27.11.2019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A9D72F-E9CF-4E57-ACA9-D251AF6D8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07B016-C752-4D16-86E0-92F83928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BDBF-4BCC-46B2-9A10-B630E9CAD36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963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48E0258-16E2-4DF3-BE6A-EE5472F0F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F95E50E-EC57-4F5C-9BD9-3CE3FF9A1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A20F01-9130-41BB-91C0-03751E466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1526-C18A-40F5-BD4E-9065084B7EF2}" type="datetimeFigureOut">
              <a:rPr lang="de-CH" smtClean="0"/>
              <a:t>27.11.2019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E7D8CB-582D-4A54-BACC-5C7FFF7A8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A00FC6-009C-4A08-9EF1-BDDDDEBD9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BDBF-4BCC-46B2-9A10-B630E9CAD36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28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C67FE-8BF0-4042-B148-78A957B05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52542F-6FFF-4105-8CF6-F292B0E5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5F8352-850D-42B4-B140-3C754A3A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1526-C18A-40F5-BD4E-9065084B7EF2}" type="datetimeFigureOut">
              <a:rPr lang="de-CH" smtClean="0"/>
              <a:t>27.11.2019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D30B3F-A054-435A-9079-314D700F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F1139B-9BA4-4945-9174-0A234230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BDBF-4BCC-46B2-9A10-B630E9CAD36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858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4E149F-4CDB-40A0-B2C7-4C56130A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6AFBA7-F1BF-4AF3-88BA-CA53D62B0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9FA1A8-AE4A-4E3F-AED5-2CB1DAD8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1526-C18A-40F5-BD4E-9065084B7EF2}" type="datetimeFigureOut">
              <a:rPr lang="de-CH" smtClean="0"/>
              <a:t>27.11.2019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F42A41-306D-4F7A-B56B-F9EA6FF23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BCB6B2-C2E9-4DFB-8889-FA3C39406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BDBF-4BCC-46B2-9A10-B630E9CAD36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573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CF68B4-4AD6-49B6-8B17-DEF03086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2B2AEA-7213-4960-9C68-913A50894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AD4E42-1FF6-41D8-B2C6-E96F630BD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7A1ADBD-382D-408B-8828-9A6394543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1526-C18A-40F5-BD4E-9065084B7EF2}" type="datetimeFigureOut">
              <a:rPr lang="de-CH" smtClean="0"/>
              <a:t>27.11.2019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9C9D49-BCFF-4C15-A54F-B477FEDDC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43A362-488F-49B2-A474-D7DFB596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BDBF-4BCC-46B2-9A10-B630E9CAD36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3488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C9C65-C708-467A-9D8B-4BF6461F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D65619-457D-4273-9960-4ECB06FA5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D7D9C2F-DC14-41C9-933D-F66EDCC95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622145-789C-41D9-B484-BF48DCA5F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4C39796-B5AF-475E-824A-A7E0E7EBDA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14A0AC4-4F8C-4B69-9666-82841D150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1526-C18A-40F5-BD4E-9065084B7EF2}" type="datetimeFigureOut">
              <a:rPr lang="de-CH" smtClean="0"/>
              <a:t>27.11.2019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F319F2C-4569-4331-A722-C32A203E7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FB91FF4-992A-4B8D-9E99-44A6F20C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BDBF-4BCC-46B2-9A10-B630E9CAD36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1272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628308-B5C0-4ECA-85D4-1AC6FF28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BCCB8-A95E-42FA-BF61-2D8674CC0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1526-C18A-40F5-BD4E-9065084B7EF2}" type="datetimeFigureOut">
              <a:rPr lang="de-CH" smtClean="0"/>
              <a:t>27.11.2019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341AB8-9398-4DE0-BE14-BC037043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6CB263-3C5E-4E4F-AF18-BCD578DA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BDBF-4BCC-46B2-9A10-B630E9CAD36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038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BB0EC02-B5D1-476E-80D6-A62EC909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1526-C18A-40F5-BD4E-9065084B7EF2}" type="datetimeFigureOut">
              <a:rPr lang="de-CH" smtClean="0"/>
              <a:t>27.11.2019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68F25C-30EA-4F9F-84F3-35D9C567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A04035-5470-4423-B53C-132D481D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BDBF-4BCC-46B2-9A10-B630E9CAD36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649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E48B8-C1A4-4FF1-8DC4-B08BCF08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C9FF63-2B86-4BC8-8141-84EB3AB4D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259B16-4CBF-4219-98F7-3116EF884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E68081-1CEC-4DE9-8AE6-23F96068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1526-C18A-40F5-BD4E-9065084B7EF2}" type="datetimeFigureOut">
              <a:rPr lang="de-CH" smtClean="0"/>
              <a:t>27.11.2019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6A105D-4AC4-4107-A9C9-F6F14F05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017E8B-12DE-4ED0-A607-A5B099E1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BDBF-4BCC-46B2-9A10-B630E9CAD36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828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6FA218-5EC8-4145-9A6A-5F3D13C5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427AE70-C7D9-4306-B73C-150822938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2BD755-F820-45D0-AF1A-C8BCC218A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F234FF-EB3A-4DFE-8889-B2A66C39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1526-C18A-40F5-BD4E-9065084B7EF2}" type="datetimeFigureOut">
              <a:rPr lang="de-CH" smtClean="0"/>
              <a:t>27.11.2019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A2E1DE-763F-482A-B919-1B6446EE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55CA56-AF0A-4FBC-BCF5-03CB868B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3BDBF-4BCC-46B2-9A10-B630E9CAD36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45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8B947CA-C2A9-482C-B7FA-04824379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ADFD9C-9AC8-4A08-918A-4F8B2BB58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F56EAF-C649-4E65-89B7-3385E6EC0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61526-C18A-40F5-BD4E-9065084B7EF2}" type="datetimeFigureOut">
              <a:rPr lang="de-CH" smtClean="0"/>
              <a:t>27.11.2019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B09734-6821-4A64-A999-39F602D6B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05A6E9-C359-45BA-8C29-7DC132CBF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3BDBF-4BCC-46B2-9A10-B630E9CAD36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43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3DBD8FD-920D-474D-B558-87DCBDFC7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rgbClr val="FF0000"/>
                </a:solidFill>
              </a:rPr>
              <a:t>Vive la </a:t>
            </a:r>
            <a:r>
              <a:rPr lang="de-CH" b="1" dirty="0" err="1">
                <a:solidFill>
                  <a:srgbClr val="FF0000"/>
                </a:solidFill>
              </a:rPr>
              <a:t>Vélorution</a:t>
            </a:r>
            <a:r>
              <a:rPr lang="de-CH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40C7BA6-6F5B-47C4-89C3-1A9C8581E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42" y="2418109"/>
            <a:ext cx="4904915" cy="2021782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9A478C3-28AC-4BFD-8795-530BB2410211}"/>
              </a:ext>
            </a:extLst>
          </p:cNvPr>
          <p:cNvSpPr txBox="1"/>
          <p:nvPr/>
        </p:nvSpPr>
        <p:spPr>
          <a:xfrm>
            <a:off x="3643541" y="5167312"/>
            <a:ext cx="490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www.velorution.ch</a:t>
            </a:r>
          </a:p>
        </p:txBody>
      </p:sp>
    </p:spTree>
    <p:extLst>
      <p:ext uri="{BB962C8B-B14F-4D97-AF65-F5344CB8AC3E}">
        <p14:creationId xmlns:p14="http://schemas.microsoft.com/office/powerpoint/2010/main" val="1383332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5690680-CADC-496E-BAD1-CAFE41829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7962425-53CD-40ED-9480-4575C89DF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290" y="0"/>
            <a:ext cx="4839419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3D7C830-8DA9-489C-80F2-043B1862C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60036">
            <a:off x="3574570" y="142876"/>
            <a:ext cx="4852359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3785D05-A661-4586-9825-0527870DA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9120">
            <a:off x="3720026" y="6792"/>
            <a:ext cx="4849764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5A45229-16C4-42CF-9E6A-362D77046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194" y="39470"/>
            <a:ext cx="4849427" cy="6858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30E13CB-B508-4416-9ADC-52BC9A965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887D692-EE0B-4F4D-BEEC-11E128758121}"/>
              </a:ext>
            </a:extLst>
          </p:cNvPr>
          <p:cNvSpPr txBox="1"/>
          <p:nvPr/>
        </p:nvSpPr>
        <p:spPr>
          <a:xfrm>
            <a:off x="5895975" y="2724150"/>
            <a:ext cx="581025" cy="1714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155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A6375-F659-4CB6-B88D-35B95A05C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5C9C29-ABC6-4938-9FD5-32B1F31C6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90EBBA8-A241-42C5-A141-8438350F0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5899" y="0"/>
            <a:ext cx="9734549" cy="6815997"/>
          </a:xfrm>
          <a:prstGeom prst="rect">
            <a:avLst/>
          </a:prstGeom>
          <a:ln>
            <a:solidFill>
              <a:srgbClr val="EFFDDE"/>
            </a:solidFill>
          </a:ln>
          <a:effectLst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D0FEA4A-5903-4587-AFB3-1D7BEA5BB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5" y="55930"/>
            <a:ext cx="8982076" cy="26694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0DF3C26-FBA4-44B5-8975-B61F32E44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297" y="4487068"/>
            <a:ext cx="7807860" cy="9802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5FE1C0-2B32-4170-B2D8-1C2E07547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899" y="0"/>
            <a:ext cx="9734548" cy="68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1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9AFDD1-E1EF-475B-BB1E-C51A3E9DE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D2AFE98-54BE-483F-B2E0-2B7F94334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68" y="0"/>
            <a:ext cx="4843463" cy="6858000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B7633AC-76E0-4EB0-BEF8-FD1E10E44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18434">
            <a:off x="3473315" y="730111"/>
            <a:ext cx="5245370" cy="53977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E54928C-C647-470E-A51D-BE4835605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60388">
            <a:off x="3645750" y="0"/>
            <a:ext cx="49005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3EEF2B7-ADD0-423C-B5EA-737B8A153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7265">
            <a:off x="3832325" y="152400"/>
            <a:ext cx="483215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98F7835-A476-4EB7-9CF6-C782B69BB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52777">
            <a:off x="3985066" y="304800"/>
            <a:ext cx="4831468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7B6AD6-9FC8-474E-9AD8-D62CBDB16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4156">
            <a:off x="4134711" y="457200"/>
            <a:ext cx="4836978" cy="685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955E43C-8D17-43BC-BD05-26D9C3DFC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42462">
            <a:off x="3796285" y="152400"/>
            <a:ext cx="4904229" cy="6858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A479BF9-3B85-49DD-8991-6EFFCB8926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65644">
            <a:off x="3634995" y="0"/>
            <a:ext cx="4922010" cy="6858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6E330A8-F866-4D7F-979E-68E2BC2212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04457">
            <a:off x="3658040" y="0"/>
            <a:ext cx="4875919" cy="6858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C3179D0-8764-43D7-A994-72A989015C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"/>
            <a:ext cx="4843221" cy="685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65BA167-2CC7-4587-9F94-A9FF7C9108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0490" y="0"/>
            <a:ext cx="4834117" cy="6858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F1ACE13-4A2A-4CFA-9FBB-357AE89ECD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65771" y="0"/>
            <a:ext cx="4854804" cy="6858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D1901E9-70F5-4CC8-9127-C81A2A1E47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3045" y="0"/>
            <a:ext cx="6865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D43C0F-35C4-40CF-8A4B-E43EB7204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CF2756F-D901-47EA-A325-87C27DED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43" y="1047749"/>
            <a:ext cx="3318902" cy="5129213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3ED9A29-D8A7-433D-BF67-734CD6E84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704">
            <a:off x="3879543" y="1047749"/>
            <a:ext cx="3223422" cy="48692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06E2F0-AE4B-4F4E-8D6B-C609329F7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94" y="1235867"/>
            <a:ext cx="31718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3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B4B666-62C9-497B-A01F-A1441F9AA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D26764-AC14-46FD-B132-90A895726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4307595-5587-41DC-8E91-BD6F4CFEE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0"/>
            <a:ext cx="3105150" cy="67341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922E3BF-7197-4FFC-B869-6A364335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50" y="790575"/>
            <a:ext cx="30861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90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A7DB24-9131-4837-8A01-C1DDFF6B9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What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Critical Mass?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A5E57D8-9506-499C-AC0D-EB900DB39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https://www.youtube.com/watch?v=IAi1MUe3pi0&amp;t=</a:t>
            </a:r>
          </a:p>
        </p:txBody>
      </p:sp>
    </p:spTree>
    <p:extLst>
      <p:ext uri="{BB962C8B-B14F-4D97-AF65-F5344CB8AC3E}">
        <p14:creationId xmlns:p14="http://schemas.microsoft.com/office/powerpoint/2010/main" val="418569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4A683-4768-46DC-8867-97E671BF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CA7BCF-BCC6-484E-8C8F-E72F5D877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196B16-159A-4767-9A07-1374E96FC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75" y="0"/>
            <a:ext cx="9406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8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EAC60-9978-45CA-9D65-0AB43717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2D56866-60EB-49DB-BA96-6AB3796E3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22382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Application>Microsoft Office PowerPoint</Application>
  <PresentationFormat>Breitbild</PresentationFormat>
  <Paragraphs>4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Vive la Vélorution!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What is Critical Mass?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Vive la Vélorution!</dc:title>
  <dc:creator>mmasserini@umverkehr.ch</dc:creator>
  <cp:lastModifiedBy>mmasserini@umverkehr.ch</cp:lastModifiedBy>
  <cp:revision>13</cp:revision>
  <dcterms:created xsi:type="dcterms:W3CDTF">2019-11-21T10:54:18Z</dcterms:created>
  <dcterms:modified xsi:type="dcterms:W3CDTF">2019-11-27T08:13:20Z</dcterms:modified>
</cp:coreProperties>
</file>